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6"/>
  </p:notesMasterIdLst>
  <p:handoutMasterIdLst>
    <p:handoutMasterId r:id="rId7"/>
  </p:handoutMasterIdLst>
  <p:sldIdLst>
    <p:sldId id="617" r:id="rId3"/>
    <p:sldId id="631" r:id="rId4"/>
    <p:sldId id="63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2007" autoAdjust="0"/>
  </p:normalViewPr>
  <p:slideViewPr>
    <p:cSldViewPr>
      <p:cViewPr>
        <p:scale>
          <a:sx n="100" d="100"/>
          <a:sy n="100" d="100"/>
        </p:scale>
        <p:origin x="-1782" y="-360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TowTank\Variable_TSR%20Comparison%20Re168k%20Fresh%20v4%20(wider%20TSR%20range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Airfoil_Prep\AirfoilPrep_v2p2_SD2030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2766112569263"/>
          <c:y val="4.214129483814523E-2"/>
          <c:w val="0.71151137357830274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MKH_Scaled45.5m_8tsr_Re100k_Fre!$G$196:$G$232</c:f>
              <c:numCache>
                <c:formatCode>0.000</c:formatCode>
                <c:ptCount val="37"/>
                <c:pt idx="0">
                  <c:v>0.233916032</c:v>
                </c:pt>
                <c:pt idx="1">
                  <c:v>0.22971116799999999</c:v>
                </c:pt>
                <c:pt idx="2">
                  <c:v>0.22549964799999997</c:v>
                </c:pt>
                <c:pt idx="3">
                  <c:v>0.221274624</c:v>
                </c:pt>
                <c:pt idx="4">
                  <c:v>0.217053632</c:v>
                </c:pt>
                <c:pt idx="5">
                  <c:v>0.212805312</c:v>
                </c:pt>
                <c:pt idx="6">
                  <c:v>0.208532416</c:v>
                </c:pt>
                <c:pt idx="7">
                  <c:v>0.204256192</c:v>
                </c:pt>
                <c:pt idx="8">
                  <c:v>0.19996486399999999</c:v>
                </c:pt>
                <c:pt idx="9">
                  <c:v>0.19566540799999999</c:v>
                </c:pt>
                <c:pt idx="10">
                  <c:v>0.191348352</c:v>
                </c:pt>
                <c:pt idx="11">
                  <c:v>0.18699769599999999</c:v>
                </c:pt>
                <c:pt idx="12">
                  <c:v>0.18259302399999999</c:v>
                </c:pt>
                <c:pt idx="13">
                  <c:v>0.17816121599999998</c:v>
                </c:pt>
                <c:pt idx="14">
                  <c:v>0.17372787200000001</c:v>
                </c:pt>
                <c:pt idx="15">
                  <c:v>0.16932230400000001</c:v>
                </c:pt>
                <c:pt idx="16">
                  <c:v>0.16488127999999999</c:v>
                </c:pt>
                <c:pt idx="17">
                  <c:v>0.16030079999999999</c:v>
                </c:pt>
                <c:pt idx="18">
                  <c:v>0.15538284799999999</c:v>
                </c:pt>
                <c:pt idx="19">
                  <c:v>0.15009286399999999</c:v>
                </c:pt>
                <c:pt idx="20">
                  <c:v>0.14401855999999999</c:v>
                </c:pt>
                <c:pt idx="21">
                  <c:v>0.13754227199999999</c:v>
                </c:pt>
                <c:pt idx="22">
                  <c:v>0.13076627199999999</c:v>
                </c:pt>
                <c:pt idx="23">
                  <c:v>0.12371590399999999</c:v>
                </c:pt>
                <c:pt idx="24">
                  <c:v>0.11630713599999999</c:v>
                </c:pt>
                <c:pt idx="25">
                  <c:v>0.108372096</c:v>
                </c:pt>
                <c:pt idx="26">
                  <c:v>9.9761727999999994E-2</c:v>
                </c:pt>
                <c:pt idx="27">
                  <c:v>8.8975423999999997E-2</c:v>
                </c:pt>
                <c:pt idx="28">
                  <c:v>7.6549567999999998E-2</c:v>
                </c:pt>
                <c:pt idx="29">
                  <c:v>6.3371199999999989E-2</c:v>
                </c:pt>
                <c:pt idx="30">
                  <c:v>4.9820735999999997E-2</c:v>
                </c:pt>
                <c:pt idx="31">
                  <c:v>3.7776127999999992E-2</c:v>
                </c:pt>
                <c:pt idx="32">
                  <c:v>2.821568E-2</c:v>
                </c:pt>
                <c:pt idx="33">
                  <c:v>2.0991360000000001E-2</c:v>
                </c:pt>
                <c:pt idx="34">
                  <c:v>1.5981567999999998E-2</c:v>
                </c:pt>
                <c:pt idx="35">
                  <c:v>1.2739456E-2</c:v>
                </c:pt>
                <c:pt idx="36">
                  <c:v>1.0823808000000001E-2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MKH_Scaled45.5m_8tsr_Re100k_Fre!$C$196:$C$232</c:f>
              <c:numCache>
                <c:formatCode>General</c:formatCode>
                <c:ptCount val="37"/>
                <c:pt idx="0">
                  <c:v>0.173703</c:v>
                </c:pt>
                <c:pt idx="1">
                  <c:v>0.17336500000000002</c:v>
                </c:pt>
                <c:pt idx="2">
                  <c:v>0.172377</c:v>
                </c:pt>
                <c:pt idx="3">
                  <c:v>0.17189099999999999</c:v>
                </c:pt>
                <c:pt idx="4">
                  <c:v>0.171315</c:v>
                </c:pt>
                <c:pt idx="5">
                  <c:v>0.170631</c:v>
                </c:pt>
                <c:pt idx="6">
                  <c:v>0.16985700000000001</c:v>
                </c:pt>
                <c:pt idx="7">
                  <c:v>0.16908899999999999</c:v>
                </c:pt>
                <c:pt idx="8">
                  <c:v>0.16824600000000001</c:v>
                </c:pt>
                <c:pt idx="9">
                  <c:v>0.167404</c:v>
                </c:pt>
                <c:pt idx="10">
                  <c:v>0.16655600000000001</c:v>
                </c:pt>
                <c:pt idx="11">
                  <c:v>0.16564599999999999</c:v>
                </c:pt>
                <c:pt idx="12">
                  <c:v>0.16464500000000001</c:v>
                </c:pt>
                <c:pt idx="13">
                  <c:v>0.16345799999999999</c:v>
                </c:pt>
                <c:pt idx="14">
                  <c:v>0.161997</c:v>
                </c:pt>
                <c:pt idx="15">
                  <c:v>0.160159</c:v>
                </c:pt>
                <c:pt idx="16">
                  <c:v>0.15801200000000001</c:v>
                </c:pt>
                <c:pt idx="17">
                  <c:v>0.15550600000000001</c:v>
                </c:pt>
                <c:pt idx="18">
                  <c:v>0.152615</c:v>
                </c:pt>
                <c:pt idx="19">
                  <c:v>0.14938200000000001</c:v>
                </c:pt>
                <c:pt idx="20">
                  <c:v>0.14555999999999999</c:v>
                </c:pt>
                <c:pt idx="21">
                  <c:v>0.14132</c:v>
                </c:pt>
                <c:pt idx="22">
                  <c:v>0.136549</c:v>
                </c:pt>
                <c:pt idx="23">
                  <c:v>0.13145899999999999</c:v>
                </c:pt>
                <c:pt idx="24">
                  <c:v>0.12576899999999999</c:v>
                </c:pt>
                <c:pt idx="25">
                  <c:v>0.11834900000000001</c:v>
                </c:pt>
                <c:pt idx="26">
                  <c:v>0.105514</c:v>
                </c:pt>
                <c:pt idx="27">
                  <c:v>9.0781000000000001E-2</c:v>
                </c:pt>
                <c:pt idx="28">
                  <c:v>7.585299999999999E-2</c:v>
                </c:pt>
                <c:pt idx="29">
                  <c:v>6.1546999999999998E-2</c:v>
                </c:pt>
                <c:pt idx="30">
                  <c:v>4.9472000000000002E-2</c:v>
                </c:pt>
                <c:pt idx="31">
                  <c:v>3.9904000000000002E-2</c:v>
                </c:pt>
                <c:pt idx="32">
                  <c:v>3.2670999999999999E-2</c:v>
                </c:pt>
                <c:pt idx="33">
                  <c:v>2.7286999999999999E-2</c:v>
                </c:pt>
                <c:pt idx="34">
                  <c:v>2.3209E-2</c:v>
                </c:pt>
                <c:pt idx="35">
                  <c:v>2.0265000000000002E-2</c:v>
                </c:pt>
                <c:pt idx="36">
                  <c:v>1.8274000000000002E-2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94880"/>
        <c:axId val="114595456"/>
      </c:scatterChart>
      <c:valAx>
        <c:axId val="11459488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2479731700204146"/>
              <c:y val="0.790717410323709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595456"/>
        <c:crosses val="autoZero"/>
        <c:crossBetween val="midCat"/>
        <c:majorUnit val="2"/>
      </c:valAx>
      <c:valAx>
        <c:axId val="114595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Thrust (kN)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145948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846281714785652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33734324876058"/>
          <c:y val="4.214129483814523E-2"/>
          <c:w val="0.67169655876348777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MKH_Scaled45.5m_8tsr_Re100k_Fre!$A$108:$A$144</c:f>
              <c:numCache>
                <c:formatCode>0.0000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MKH_Scaled45.5m_8tsr_Re100k_Fre!$G$108:$G$144</c:f>
              <c:numCache>
                <c:formatCode>0.000</c:formatCode>
                <c:ptCount val="37"/>
                <c:pt idx="0">
                  <c:v>-8.5431296000000004E-4</c:v>
                </c:pt>
                <c:pt idx="1">
                  <c:v>-3.8072576E-4</c:v>
                </c:pt>
                <c:pt idx="2">
                  <c:v>9.4725120000000007E-5</c:v>
                </c:pt>
                <c:pt idx="3">
                  <c:v>5.7105663999999995E-4</c:v>
                </c:pt>
                <c:pt idx="4">
                  <c:v>1.05024E-3</c:v>
                </c:pt>
                <c:pt idx="5">
                  <c:v>1.52691712E-3</c:v>
                </c:pt>
                <c:pt idx="6">
                  <c:v>2.0021427199999999E-3</c:v>
                </c:pt>
                <c:pt idx="7">
                  <c:v>2.4819225600000001E-3</c:v>
                </c:pt>
                <c:pt idx="8">
                  <c:v>2.9642137599999998E-3</c:v>
                </c:pt>
                <c:pt idx="9">
                  <c:v>3.4525849599999999E-3</c:v>
                </c:pt>
                <c:pt idx="10">
                  <c:v>3.9503206400000003E-3</c:v>
                </c:pt>
                <c:pt idx="11">
                  <c:v>4.4619494400000006E-3</c:v>
                </c:pt>
                <c:pt idx="12">
                  <c:v>4.9883161599999998E-3</c:v>
                </c:pt>
                <c:pt idx="13">
                  <c:v>5.5345459199999999E-3</c:v>
                </c:pt>
                <c:pt idx="14">
                  <c:v>6.0990207999999995E-3</c:v>
                </c:pt>
                <c:pt idx="15">
                  <c:v>6.6897535999999999E-3</c:v>
                </c:pt>
                <c:pt idx="16">
                  <c:v>7.3091071999999997E-3</c:v>
                </c:pt>
                <c:pt idx="17">
                  <c:v>7.9419878399999994E-3</c:v>
                </c:pt>
                <c:pt idx="18">
                  <c:v>8.5736345599999996E-3</c:v>
                </c:pt>
                <c:pt idx="19">
                  <c:v>9.1975705599999999E-3</c:v>
                </c:pt>
                <c:pt idx="20">
                  <c:v>9.7555583999999994E-3</c:v>
                </c:pt>
                <c:pt idx="21">
                  <c:v>1.028199168E-2</c:v>
                </c:pt>
                <c:pt idx="22">
                  <c:v>1.0783733759999999E-2</c:v>
                </c:pt>
                <c:pt idx="23">
                  <c:v>1.126549504E-2</c:v>
                </c:pt>
                <c:pt idx="24">
                  <c:v>1.171713536E-2</c:v>
                </c:pt>
                <c:pt idx="25">
                  <c:v>1.2115102720000001E-2</c:v>
                </c:pt>
                <c:pt idx="26">
                  <c:v>1.2437145600000001E-2</c:v>
                </c:pt>
                <c:pt idx="27">
                  <c:v>1.243922944E-2</c:v>
                </c:pt>
                <c:pt idx="28">
                  <c:v>1.19369344E-2</c:v>
                </c:pt>
                <c:pt idx="29">
                  <c:v>1.091894528E-2</c:v>
                </c:pt>
                <c:pt idx="30">
                  <c:v>9.3016627199999993E-3</c:v>
                </c:pt>
                <c:pt idx="31">
                  <c:v>7.4545536000000003E-3</c:v>
                </c:pt>
                <c:pt idx="32">
                  <c:v>5.6289356799999997E-3</c:v>
                </c:pt>
                <c:pt idx="33">
                  <c:v>3.9889408000000001E-3</c:v>
                </c:pt>
                <c:pt idx="34">
                  <c:v>2.6583987199999999E-3</c:v>
                </c:pt>
                <c:pt idx="35">
                  <c:v>1.64800768E-3</c:v>
                </c:pt>
                <c:pt idx="36">
                  <c:v>9.3304064000000004E-4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MKH_Scaled45.5m_8tsr_Re100k_Fre!$A$108:$A$144</c:f>
              <c:numCache>
                <c:formatCode>0.0000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MKH_Scaled45.5m_8tsr_Re100k_Fre!$C$108:$C$144</c:f>
              <c:numCache>
                <c:formatCode>General</c:formatCode>
                <c:ptCount val="37"/>
                <c:pt idx="0">
                  <c:v>-1.5329999999999999E-3</c:v>
                </c:pt>
                <c:pt idx="1">
                  <c:v>-1.018E-3</c:v>
                </c:pt>
                <c:pt idx="2">
                  <c:v>-5.2000000000000006E-4</c:v>
                </c:pt>
                <c:pt idx="3">
                  <c:v>-1.7E-5</c:v>
                </c:pt>
                <c:pt idx="4">
                  <c:v>4.7999999999999996E-4</c:v>
                </c:pt>
                <c:pt idx="5">
                  <c:v>9.7499999999999996E-4</c:v>
                </c:pt>
                <c:pt idx="6">
                  <c:v>1.4710000000000001E-3</c:v>
                </c:pt>
                <c:pt idx="7">
                  <c:v>1.9719999999999998E-3</c:v>
                </c:pt>
                <c:pt idx="8">
                  <c:v>2.477E-3</c:v>
                </c:pt>
                <c:pt idx="9">
                  <c:v>2.993E-3</c:v>
                </c:pt>
                <c:pt idx="10">
                  <c:v>3.5209999999999998E-3</c:v>
                </c:pt>
                <c:pt idx="11">
                  <c:v>4.0620000000000005E-3</c:v>
                </c:pt>
                <c:pt idx="12">
                  <c:v>4.62E-3</c:v>
                </c:pt>
                <c:pt idx="13">
                  <c:v>5.1939999999999998E-3</c:v>
                </c:pt>
                <c:pt idx="14">
                  <c:v>5.7910000000000001E-3</c:v>
                </c:pt>
                <c:pt idx="15">
                  <c:v>6.4089999999999998E-3</c:v>
                </c:pt>
                <c:pt idx="16">
                  <c:v>7.038E-3</c:v>
                </c:pt>
                <c:pt idx="17">
                  <c:v>7.672E-3</c:v>
                </c:pt>
                <c:pt idx="18">
                  <c:v>8.3119999999999999E-3</c:v>
                </c:pt>
                <c:pt idx="19">
                  <c:v>8.9549999999999994E-3</c:v>
                </c:pt>
                <c:pt idx="20">
                  <c:v>9.5729999999999999E-3</c:v>
                </c:pt>
                <c:pt idx="21">
                  <c:v>1.0188000000000001E-2</c:v>
                </c:pt>
                <c:pt idx="22">
                  <c:v>1.0776999999999998E-2</c:v>
                </c:pt>
                <c:pt idx="23">
                  <c:v>1.1351000000000002E-2</c:v>
                </c:pt>
                <c:pt idx="24">
                  <c:v>1.1873E-2</c:v>
                </c:pt>
                <c:pt idx="25">
                  <c:v>1.2083E-2</c:v>
                </c:pt>
                <c:pt idx="26">
                  <c:v>1.1186999999999999E-2</c:v>
                </c:pt>
                <c:pt idx="27">
                  <c:v>9.496000000000001E-3</c:v>
                </c:pt>
                <c:pt idx="28">
                  <c:v>7.5599999999999999E-3</c:v>
                </c:pt>
                <c:pt idx="29">
                  <c:v>5.5049999999999995E-3</c:v>
                </c:pt>
                <c:pt idx="30">
                  <c:v>4.4400000000000004E-3</c:v>
                </c:pt>
                <c:pt idx="31">
                  <c:v>3.4809999999999997E-3</c:v>
                </c:pt>
                <c:pt idx="32">
                  <c:v>2.6900000000000001E-3</c:v>
                </c:pt>
                <c:pt idx="33">
                  <c:v>2.0639999999999999E-3</c:v>
                </c:pt>
                <c:pt idx="34">
                  <c:v>1.565E-3</c:v>
                </c:pt>
                <c:pt idx="35">
                  <c:v>1.1839999999999999E-3</c:v>
                </c:pt>
                <c:pt idx="36">
                  <c:v>9.1399999999999999E-4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97184"/>
        <c:axId val="119619584"/>
      </c:scatterChart>
      <c:valAx>
        <c:axId val="114597184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0072324292796733"/>
              <c:y val="0.776828521434820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9619584"/>
        <c:crosses val="autoZero"/>
        <c:crossBetween val="midCat"/>
        <c:majorUnit val="2"/>
      </c:valAx>
      <c:valAx>
        <c:axId val="1196195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Torque (kN*m)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1459718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4624059492563427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18321668124818"/>
          <c:y val="4.214129483814523E-2"/>
          <c:w val="0.64206692913385832"/>
          <c:h val="0.65111475648877226"/>
        </c:manualLayout>
      </c:layout>
      <c:scatterChart>
        <c:scatterStyle val="smoothMarker"/>
        <c:varyColors val="0"/>
        <c:ser>
          <c:idx val="0"/>
          <c:order val="0"/>
          <c:tx>
            <c:v>Froude Scaled 45.5m Data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MKH_Scaled45.5m_8tsr_Re100k_Fre!$A$152:$A$188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MKH_Scaled45.5m_8tsr_Re100k_Fre!$G$152:$G$188</c:f>
              <c:numCache>
                <c:formatCode>0.000</c:formatCode>
                <c:ptCount val="37"/>
                <c:pt idx="0">
                  <c:v>7.4926320640000002E-2</c:v>
                </c:pt>
                <c:pt idx="1">
                  <c:v>7.3328519680000009E-2</c:v>
                </c:pt>
                <c:pt idx="2">
                  <c:v>7.1734389760000003E-2</c:v>
                </c:pt>
                <c:pt idx="3">
                  <c:v>7.0141145599999996E-2</c:v>
                </c:pt>
                <c:pt idx="4">
                  <c:v>6.8556044800000007E-2</c:v>
                </c:pt>
                <c:pt idx="5">
                  <c:v>6.6968046079999996E-2</c:v>
                </c:pt>
                <c:pt idx="6">
                  <c:v>6.5379494400000002E-2</c:v>
                </c:pt>
                <c:pt idx="7">
                  <c:v>6.379693568E-2</c:v>
                </c:pt>
                <c:pt idx="8">
                  <c:v>6.2217779200000004E-2</c:v>
                </c:pt>
                <c:pt idx="9">
                  <c:v>6.064411904E-2</c:v>
                </c:pt>
                <c:pt idx="10">
                  <c:v>5.9073121279999995E-2</c:v>
                </c:pt>
                <c:pt idx="11">
                  <c:v>5.7504135679999999E-2</c:v>
                </c:pt>
                <c:pt idx="12">
                  <c:v>5.5937018880000001E-2</c:v>
                </c:pt>
                <c:pt idx="13">
                  <c:v>5.4378234880000001E-2</c:v>
                </c:pt>
                <c:pt idx="14">
                  <c:v>5.2825205760000007E-2</c:v>
                </c:pt>
                <c:pt idx="15">
                  <c:v>5.128839424E-2</c:v>
                </c:pt>
                <c:pt idx="16">
                  <c:v>4.9762465280000001E-2</c:v>
                </c:pt>
                <c:pt idx="17">
                  <c:v>4.8193745920000003E-2</c:v>
                </c:pt>
                <c:pt idx="18">
                  <c:v>4.6530654720000002E-2</c:v>
                </c:pt>
                <c:pt idx="19">
                  <c:v>4.4759554560000005E-2</c:v>
                </c:pt>
                <c:pt idx="20">
                  <c:v>4.2755025920000002E-2</c:v>
                </c:pt>
                <c:pt idx="21">
                  <c:v>4.0638648319999998E-2</c:v>
                </c:pt>
                <c:pt idx="22">
                  <c:v>3.8442050559999996E-2</c:v>
                </c:pt>
                <c:pt idx="23">
                  <c:v>3.6184176640000003E-2</c:v>
                </c:pt>
                <c:pt idx="24">
                  <c:v>3.385341184E-2</c:v>
                </c:pt>
                <c:pt idx="25">
                  <c:v>3.1412275199999999E-2</c:v>
                </c:pt>
                <c:pt idx="26">
                  <c:v>2.8838858240000001E-2</c:v>
                </c:pt>
                <c:pt idx="27">
                  <c:v>2.5888706559999999E-2</c:v>
                </c:pt>
                <c:pt idx="28">
                  <c:v>2.2529282560000002E-2</c:v>
                </c:pt>
                <c:pt idx="29">
                  <c:v>1.883352064E-2</c:v>
                </c:pt>
                <c:pt idx="30">
                  <c:v>1.4788920319999999E-2</c:v>
                </c:pt>
                <c:pt idx="31">
                  <c:v>1.1046343680000001E-2</c:v>
                </c:pt>
                <c:pt idx="32">
                  <c:v>8.020321280000001E-3</c:v>
                </c:pt>
                <c:pt idx="33">
                  <c:v>5.7019955200000002E-3</c:v>
                </c:pt>
                <c:pt idx="34">
                  <c:v>4.0881459200000003E-3</c:v>
                </c:pt>
                <c:pt idx="35">
                  <c:v>3.0479436800000003E-3</c:v>
                </c:pt>
                <c:pt idx="36">
                  <c:v>2.42970368E-3</c:v>
                </c:pt>
              </c:numCache>
            </c:numRef>
          </c:yVal>
          <c:smooth val="1"/>
        </c:ser>
        <c:ser>
          <c:idx val="1"/>
          <c:order val="1"/>
          <c:tx>
            <c:v>Model Data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MKH_Scaled45.5m_8tsr_Re100k_Fre!$A$152:$A$188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MKH_Scaled45.5m_8tsr_Re100k_Fre!$C$152:$C$188</c:f>
              <c:numCache>
                <c:formatCode>General</c:formatCode>
                <c:ptCount val="37"/>
                <c:pt idx="0">
                  <c:v>5.5677999999999998E-2</c:v>
                </c:pt>
                <c:pt idx="1">
                  <c:v>5.5231000000000002E-2</c:v>
                </c:pt>
                <c:pt idx="2">
                  <c:v>5.4748999999999999E-2</c:v>
                </c:pt>
                <c:pt idx="3">
                  <c:v>5.4308000000000002E-2</c:v>
                </c:pt>
                <c:pt idx="4">
                  <c:v>5.3844999999999997E-2</c:v>
                </c:pt>
                <c:pt idx="5">
                  <c:v>5.3355E-2</c:v>
                </c:pt>
                <c:pt idx="6">
                  <c:v>5.2844000000000002E-2</c:v>
                </c:pt>
                <c:pt idx="7">
                  <c:v>5.2350000000000001E-2</c:v>
                </c:pt>
                <c:pt idx="8">
                  <c:v>5.1843E-2</c:v>
                </c:pt>
                <c:pt idx="9">
                  <c:v>5.1345999999999996E-2</c:v>
                </c:pt>
                <c:pt idx="10">
                  <c:v>5.0849999999999999E-2</c:v>
                </c:pt>
                <c:pt idx="11">
                  <c:v>5.0326999999999997E-2</c:v>
                </c:pt>
                <c:pt idx="12">
                  <c:v>4.9758999999999998E-2</c:v>
                </c:pt>
                <c:pt idx="13">
                  <c:v>4.9136000000000006E-2</c:v>
                </c:pt>
                <c:pt idx="14">
                  <c:v>4.8432000000000003E-2</c:v>
                </c:pt>
                <c:pt idx="15">
                  <c:v>4.7634999999999997E-2</c:v>
                </c:pt>
                <c:pt idx="16">
                  <c:v>4.6753999999999997E-2</c:v>
                </c:pt>
                <c:pt idx="17">
                  <c:v>4.5758E-2</c:v>
                </c:pt>
                <c:pt idx="18">
                  <c:v>4.4652000000000004E-2</c:v>
                </c:pt>
                <c:pt idx="19">
                  <c:v>4.3445999999999999E-2</c:v>
                </c:pt>
                <c:pt idx="20">
                  <c:v>4.2064999999999998E-2</c:v>
                </c:pt>
                <c:pt idx="21">
                  <c:v>4.0572999999999998E-2</c:v>
                </c:pt>
                <c:pt idx="22">
                  <c:v>3.8920999999999997E-2</c:v>
                </c:pt>
                <c:pt idx="23">
                  <c:v>3.7185999999999997E-2</c:v>
                </c:pt>
                <c:pt idx="24">
                  <c:v>3.5313999999999998E-2</c:v>
                </c:pt>
                <c:pt idx="25">
                  <c:v>3.3093000000000004E-2</c:v>
                </c:pt>
                <c:pt idx="26">
                  <c:v>2.9929999999999998E-2</c:v>
                </c:pt>
                <c:pt idx="27">
                  <c:v>2.6027000000000002E-2</c:v>
                </c:pt>
                <c:pt idx="28">
                  <c:v>2.1707000000000001E-2</c:v>
                </c:pt>
                <c:pt idx="29">
                  <c:v>1.7306000000000002E-2</c:v>
                </c:pt>
                <c:pt idx="30">
                  <c:v>1.3489000000000001E-2</c:v>
                </c:pt>
                <c:pt idx="31">
                  <c:v>1.0430999999999999E-2</c:v>
                </c:pt>
                <c:pt idx="32">
                  <c:v>8.1279999999999998E-3</c:v>
                </c:pt>
                <c:pt idx="33">
                  <c:v>6.4440000000000001E-3</c:v>
                </c:pt>
                <c:pt idx="34">
                  <c:v>5.1619999999999999E-3</c:v>
                </c:pt>
                <c:pt idx="35">
                  <c:v>4.2460000000000006E-3</c:v>
                </c:pt>
                <c:pt idx="36">
                  <c:v>3.62E-3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21312"/>
        <c:axId val="119621888"/>
      </c:scatterChart>
      <c:valAx>
        <c:axId val="119621312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>
            <c:manualLayout>
              <c:xMode val="edge"/>
              <c:yMode val="edge"/>
              <c:x val="0.50257509477981921"/>
              <c:y val="0.809235928842228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621888"/>
        <c:crosses val="autoZero"/>
        <c:crossBetween val="midCat"/>
        <c:majorUnit val="2"/>
      </c:valAx>
      <c:valAx>
        <c:axId val="11962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Froude Scaled Flap Root Moment (kN*m)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196213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846281714785652"/>
          <c:y val="0.86072725284339457"/>
          <c:w val="0.72418525809273837"/>
          <c:h val="0.139272747156605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5194663167105"/>
          <c:y val="5.9360862944275616E-2"/>
          <c:w val="0.78590332458442691"/>
          <c:h val="0.5268048479234213"/>
        </c:manualLayout>
      </c:layout>
      <c:scatterChart>
        <c:scatterStyle val="lineMarker"/>
        <c:varyColors val="0"/>
        <c:ser>
          <c:idx val="0"/>
          <c:order val="0"/>
          <c:tx>
            <c:v>CL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TableExtrap!$H$15:$H$214</c:f>
              <c:numCache>
                <c:formatCode>General</c:formatCode>
                <c:ptCount val="200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-2</c:v>
                </c:pt>
                <c:pt idx="22">
                  <c:v>-1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</c:v>
                </c:pt>
                <c:pt idx="37">
                  <c:v>30</c:v>
                </c:pt>
                <c:pt idx="38">
                  <c:v>40</c:v>
                </c:pt>
                <c:pt idx="39">
                  <c:v>50</c:v>
                </c:pt>
                <c:pt idx="40">
                  <c:v>60</c:v>
                </c:pt>
                <c:pt idx="41">
                  <c:v>70</c:v>
                </c:pt>
                <c:pt idx="42">
                  <c:v>80</c:v>
                </c:pt>
                <c:pt idx="43">
                  <c:v>90</c:v>
                </c:pt>
                <c:pt idx="44">
                  <c:v>100</c:v>
                </c:pt>
                <c:pt idx="45">
                  <c:v>110</c:v>
                </c:pt>
                <c:pt idx="46">
                  <c:v>120</c:v>
                </c:pt>
                <c:pt idx="47">
                  <c:v>130</c:v>
                </c:pt>
                <c:pt idx="48">
                  <c:v>140</c:v>
                </c:pt>
                <c:pt idx="49">
                  <c:v>150</c:v>
                </c:pt>
                <c:pt idx="50">
                  <c:v>160</c:v>
                </c:pt>
                <c:pt idx="51">
                  <c:v>170</c:v>
                </c:pt>
                <c:pt idx="52">
                  <c:v>180</c:v>
                </c:pt>
              </c:numCache>
            </c:numRef>
          </c:xVal>
          <c:yVal>
            <c:numRef>
              <c:f>TableExtrap!$I$15:$I$214</c:f>
              <c:numCache>
                <c:formatCode>0.0000</c:formatCode>
                <c:ptCount val="200"/>
                <c:pt idx="0">
                  <c:v>0</c:v>
                </c:pt>
                <c:pt idx="1">
                  <c:v>0.6279649174917491</c:v>
                </c:pt>
                <c:pt idx="2">
                  <c:v>0.59429003026232941</c:v>
                </c:pt>
                <c:pt idx="3">
                  <c:v>0.54905486203050491</c:v>
                </c:pt>
                <c:pt idx="4">
                  <c:v>0.52352837456875267</c:v>
                </c:pt>
                <c:pt idx="5">
                  <c:v>0.47601478478465292</c:v>
                </c:pt>
                <c:pt idx="6">
                  <c:v>0.39499036701001722</c:v>
                </c:pt>
                <c:pt idx="7">
                  <c:v>0.28175409827500314</c:v>
                </c:pt>
                <c:pt idx="8">
                  <c:v>0.1453880470037002</c:v>
                </c:pt>
                <c:pt idx="9">
                  <c:v>-5.0663638080726E-17</c:v>
                </c:pt>
                <c:pt idx="10">
                  <c:v>-0.1453880470037002</c:v>
                </c:pt>
                <c:pt idx="11">
                  <c:v>-0.28175409827500314</c:v>
                </c:pt>
                <c:pt idx="12">
                  <c:v>-0.39499036701001722</c:v>
                </c:pt>
                <c:pt idx="13">
                  <c:v>-0.47601478478465292</c:v>
                </c:pt>
                <c:pt idx="14">
                  <c:v>-0.52352837456875267</c:v>
                </c:pt>
                <c:pt idx="15">
                  <c:v>-0.54905486203050491</c:v>
                </c:pt>
                <c:pt idx="16">
                  <c:v>-0.59429003026232941</c:v>
                </c:pt>
                <c:pt idx="17">
                  <c:v>-0.60708287588758869</c:v>
                </c:pt>
                <c:pt idx="18">
                  <c:v>-0.34413616161616162</c:v>
                </c:pt>
                <c:pt idx="19">
                  <c:v>-0.254936</c:v>
                </c:pt>
                <c:pt idx="20">
                  <c:v>-0.15374117647058824</c:v>
                </c:pt>
                <c:pt idx="21">
                  <c:v>-2.5292549019607848E-2</c:v>
                </c:pt>
                <c:pt idx="22">
                  <c:v>9.4573714285714303E-2</c:v>
                </c:pt>
                <c:pt idx="23">
                  <c:v>0.19578432989690722</c:v>
                </c:pt>
                <c:pt idx="24">
                  <c:v>0.29343459459459464</c:v>
                </c:pt>
                <c:pt idx="25">
                  <c:v>0.41442103092783505</c:v>
                </c:pt>
                <c:pt idx="26">
                  <c:v>0.51757271028037377</c:v>
                </c:pt>
                <c:pt idx="27">
                  <c:v>0.61604000000000003</c:v>
                </c:pt>
                <c:pt idx="28">
                  <c:v>0.70770615384615387</c:v>
                </c:pt>
                <c:pt idx="29">
                  <c:v>0.7932518367346939</c:v>
                </c:pt>
                <c:pt idx="30">
                  <c:v>0.87892712871287126</c:v>
                </c:pt>
                <c:pt idx="31">
                  <c:v>0.96045568627450983</c:v>
                </c:pt>
                <c:pt idx="32">
                  <c:v>1.0274144000000001</c:v>
                </c:pt>
                <c:pt idx="33">
                  <c:v>1.0765432380952382</c:v>
                </c:pt>
                <c:pt idx="34">
                  <c:v>1.1121329411764707</c:v>
                </c:pt>
                <c:pt idx="35">
                  <c:v>1.0765112871287128</c:v>
                </c:pt>
                <c:pt idx="36">
                  <c:v>0.8489857575176134</c:v>
                </c:pt>
                <c:pt idx="37">
                  <c:v>0.78436408861500706</c:v>
                </c:pt>
                <c:pt idx="38">
                  <c:v>0.74789767795536111</c:v>
                </c:pt>
                <c:pt idx="39">
                  <c:v>0.68002112112093283</c:v>
                </c:pt>
                <c:pt idx="40">
                  <c:v>0.56427195287145315</c:v>
                </c:pt>
                <c:pt idx="41">
                  <c:v>0.40250585467857591</c:v>
                </c:pt>
                <c:pt idx="42">
                  <c:v>0.20769721000528599</c:v>
                </c:pt>
                <c:pt idx="43">
                  <c:v>7.2376625829608575E-17</c:v>
                </c:pt>
                <c:pt idx="44">
                  <c:v>-0.1453880470037002</c:v>
                </c:pt>
                <c:pt idx="45">
                  <c:v>-0.28175409827500314</c:v>
                </c:pt>
                <c:pt idx="46">
                  <c:v>-0.39499036701001722</c:v>
                </c:pt>
                <c:pt idx="47">
                  <c:v>-0.47601478478465292</c:v>
                </c:pt>
                <c:pt idx="48">
                  <c:v>-0.52352837456875267</c:v>
                </c:pt>
                <c:pt idx="49">
                  <c:v>-0.54905486203050491</c:v>
                </c:pt>
                <c:pt idx="50">
                  <c:v>-0.59429003026232941</c:v>
                </c:pt>
                <c:pt idx="51">
                  <c:v>-0.6279649174917491</c:v>
                </c:pt>
                <c:pt idx="52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CD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TableExtrap!$H$15:$H$214</c:f>
              <c:numCache>
                <c:formatCode>General</c:formatCode>
                <c:ptCount val="200"/>
                <c:pt idx="0">
                  <c:v>-180</c:v>
                </c:pt>
                <c:pt idx="1">
                  <c:v>-170</c:v>
                </c:pt>
                <c:pt idx="2">
                  <c:v>-160</c:v>
                </c:pt>
                <c:pt idx="3">
                  <c:v>-150</c:v>
                </c:pt>
                <c:pt idx="4">
                  <c:v>-140</c:v>
                </c:pt>
                <c:pt idx="5">
                  <c:v>-130</c:v>
                </c:pt>
                <c:pt idx="6">
                  <c:v>-120</c:v>
                </c:pt>
                <c:pt idx="7">
                  <c:v>-110</c:v>
                </c:pt>
                <c:pt idx="8">
                  <c:v>-100</c:v>
                </c:pt>
                <c:pt idx="9">
                  <c:v>-90</c:v>
                </c:pt>
                <c:pt idx="10">
                  <c:v>-80</c:v>
                </c:pt>
                <c:pt idx="11">
                  <c:v>-70</c:v>
                </c:pt>
                <c:pt idx="12">
                  <c:v>-60</c:v>
                </c:pt>
                <c:pt idx="13">
                  <c:v>-50</c:v>
                </c:pt>
                <c:pt idx="14">
                  <c:v>-40</c:v>
                </c:pt>
                <c:pt idx="15">
                  <c:v>-30</c:v>
                </c:pt>
                <c:pt idx="16">
                  <c:v>-20</c:v>
                </c:pt>
                <c:pt idx="17">
                  <c:v>-10</c:v>
                </c:pt>
                <c:pt idx="18">
                  <c:v>-5</c:v>
                </c:pt>
                <c:pt idx="19">
                  <c:v>-4</c:v>
                </c:pt>
                <c:pt idx="20">
                  <c:v>-3</c:v>
                </c:pt>
                <c:pt idx="21">
                  <c:v>-2</c:v>
                </c:pt>
                <c:pt idx="22">
                  <c:v>-1</c:v>
                </c:pt>
                <c:pt idx="23">
                  <c:v>0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</c:v>
                </c:pt>
                <c:pt idx="37">
                  <c:v>30</c:v>
                </c:pt>
                <c:pt idx="38">
                  <c:v>40</c:v>
                </c:pt>
                <c:pt idx="39">
                  <c:v>50</c:v>
                </c:pt>
                <c:pt idx="40">
                  <c:v>60</c:v>
                </c:pt>
                <c:pt idx="41">
                  <c:v>70</c:v>
                </c:pt>
                <c:pt idx="42">
                  <c:v>80</c:v>
                </c:pt>
                <c:pt idx="43">
                  <c:v>90</c:v>
                </c:pt>
                <c:pt idx="44">
                  <c:v>100</c:v>
                </c:pt>
                <c:pt idx="45">
                  <c:v>110</c:v>
                </c:pt>
                <c:pt idx="46">
                  <c:v>120</c:v>
                </c:pt>
                <c:pt idx="47">
                  <c:v>130</c:v>
                </c:pt>
                <c:pt idx="48">
                  <c:v>140</c:v>
                </c:pt>
                <c:pt idx="49">
                  <c:v>150</c:v>
                </c:pt>
                <c:pt idx="50">
                  <c:v>160</c:v>
                </c:pt>
                <c:pt idx="51">
                  <c:v>170</c:v>
                </c:pt>
                <c:pt idx="52">
                  <c:v>180</c:v>
                </c:pt>
              </c:numCache>
            </c:numRef>
          </c:xVal>
          <c:yVal>
            <c:numRef>
              <c:f>TableExtrap!$J$15:$J$214</c:f>
              <c:numCache>
                <c:formatCode>0.0000</c:formatCode>
                <c:ptCount val="200"/>
                <c:pt idx="0">
                  <c:v>7.7544047366385607E-2</c:v>
                </c:pt>
                <c:pt idx="1">
                  <c:v>0.11200764016189058</c:v>
                </c:pt>
                <c:pt idx="2">
                  <c:v>0.21113530321274945</c:v>
                </c:pt>
                <c:pt idx="3">
                  <c:v>0.36265511493155367</c:v>
                </c:pt>
                <c:pt idx="4">
                  <c:v>0.54777611358081857</c:v>
                </c:pt>
                <c:pt idx="5">
                  <c:v>0.74347042585321454</c:v>
                </c:pt>
                <c:pt idx="6">
                  <c:v>0.92527202368319261</c:v>
                </c:pt>
                <c:pt idx="7">
                  <c:v>1.0702538920776195</c:v>
                </c:pt>
                <c:pt idx="8">
                  <c:v>1.1598237213985627</c:v>
                </c:pt>
                <c:pt idx="9">
                  <c:v>1.1819999999999999</c:v>
                </c:pt>
                <c:pt idx="10">
                  <c:v>1.1598237213985627</c:v>
                </c:pt>
                <c:pt idx="11">
                  <c:v>1.0702538920776195</c:v>
                </c:pt>
                <c:pt idx="12">
                  <c:v>0.92527202368319261</c:v>
                </c:pt>
                <c:pt idx="13">
                  <c:v>0.74347042585321454</c:v>
                </c:pt>
                <c:pt idx="14">
                  <c:v>0.54777611358081857</c:v>
                </c:pt>
                <c:pt idx="15">
                  <c:v>0.36265511493155367</c:v>
                </c:pt>
                <c:pt idx="16">
                  <c:v>0.21113530321274945</c:v>
                </c:pt>
                <c:pt idx="17">
                  <c:v>9.9698814452873818E-2</c:v>
                </c:pt>
                <c:pt idx="18">
                  <c:v>3.1585454545454542E-2</c:v>
                </c:pt>
                <c:pt idx="19">
                  <c:v>2.1001599999999999E-2</c:v>
                </c:pt>
                <c:pt idx="20">
                  <c:v>1.7174117647058826E-2</c:v>
                </c:pt>
                <c:pt idx="21">
                  <c:v>1.4527058823529412E-2</c:v>
                </c:pt>
                <c:pt idx="22">
                  <c:v>1.2252190476190476E-2</c:v>
                </c:pt>
                <c:pt idx="23">
                  <c:v>1.224701030927835E-2</c:v>
                </c:pt>
                <c:pt idx="24">
                  <c:v>1.3350270270270271E-2</c:v>
                </c:pt>
                <c:pt idx="25">
                  <c:v>1.3893195876288658E-2</c:v>
                </c:pt>
                <c:pt idx="26">
                  <c:v>1.4235887850467289E-2</c:v>
                </c:pt>
                <c:pt idx="27">
                  <c:v>1.4584705882352941E-2</c:v>
                </c:pt>
                <c:pt idx="28">
                  <c:v>1.5606538461538463E-2</c:v>
                </c:pt>
                <c:pt idx="29">
                  <c:v>1.715469387755102E-2</c:v>
                </c:pt>
                <c:pt idx="30">
                  <c:v>1.9495841584158416E-2</c:v>
                </c:pt>
                <c:pt idx="31">
                  <c:v>2.2558431372549016E-2</c:v>
                </c:pt>
                <c:pt idx="32">
                  <c:v>2.8142399999999998E-2</c:v>
                </c:pt>
                <c:pt idx="33">
                  <c:v>3.4321142857142863E-2</c:v>
                </c:pt>
                <c:pt idx="34">
                  <c:v>4.5636470588235292E-2</c:v>
                </c:pt>
                <c:pt idx="35">
                  <c:v>0.12694415841584153</c:v>
                </c:pt>
                <c:pt idx="36">
                  <c:v>0.21113530321274945</c:v>
                </c:pt>
                <c:pt idx="37">
                  <c:v>0.36265511493155367</c:v>
                </c:pt>
                <c:pt idx="38">
                  <c:v>0.54777611358081857</c:v>
                </c:pt>
                <c:pt idx="39">
                  <c:v>0.74347042585321454</c:v>
                </c:pt>
                <c:pt idx="40">
                  <c:v>0.92527202368319261</c:v>
                </c:pt>
                <c:pt idx="41">
                  <c:v>1.0702538920776195</c:v>
                </c:pt>
                <c:pt idx="42">
                  <c:v>1.1598237213985627</c:v>
                </c:pt>
                <c:pt idx="43">
                  <c:v>1.1819999999999999</c:v>
                </c:pt>
                <c:pt idx="44">
                  <c:v>1.1598237213985627</c:v>
                </c:pt>
                <c:pt idx="45">
                  <c:v>1.0702538920776195</c:v>
                </c:pt>
                <c:pt idx="46">
                  <c:v>0.92527202368319261</c:v>
                </c:pt>
                <c:pt idx="47">
                  <c:v>0.74347042585321454</c:v>
                </c:pt>
                <c:pt idx="48">
                  <c:v>0.54777611358081857</c:v>
                </c:pt>
                <c:pt idx="49">
                  <c:v>0.36265511493155367</c:v>
                </c:pt>
                <c:pt idx="50">
                  <c:v>0.21113530321274945</c:v>
                </c:pt>
                <c:pt idx="51">
                  <c:v>0.11200764016189058</c:v>
                </c:pt>
                <c:pt idx="52">
                  <c:v>7.7544047366385607E-2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45056"/>
        <c:axId val="45421632"/>
      </c:scatterChart>
      <c:valAx>
        <c:axId val="45445056"/>
        <c:scaling>
          <c:orientation val="minMax"/>
          <c:max val="90"/>
          <c:min val="-10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AoA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7727416885389327"/>
              <c:y val="0.756933765632237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421632"/>
        <c:crosses val="autoZero"/>
        <c:crossBetween val="midCat"/>
        <c:majorUnit val="10"/>
      </c:valAx>
      <c:valAx>
        <c:axId val="45421632"/>
        <c:scaling>
          <c:orientation val="minMax"/>
          <c:max val="1.2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4450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012646146504417"/>
          <c:y val="0.76459549174000296"/>
          <c:w val="0.40922736220472439"/>
          <c:h val="0.2210583603520148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Froude Full-Scale</c:v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MKH_Scaled45.5m_16tsr_Re168k_Fr!$A$196:$A$232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MKH_Scaled45.5m_16tsr_Re168k_Fr!$O$196:$O$233</c:f>
              <c:numCache>
                <c:formatCode>0.000</c:formatCode>
                <c:ptCount val="38"/>
                <c:pt idx="0">
                  <c:v>233.916032</c:v>
                </c:pt>
                <c:pt idx="1">
                  <c:v>229.71116799999999</c:v>
                </c:pt>
                <c:pt idx="2">
                  <c:v>225.49964799999998</c:v>
                </c:pt>
                <c:pt idx="3">
                  <c:v>221.27462400000002</c:v>
                </c:pt>
                <c:pt idx="4">
                  <c:v>217.05363199999999</c:v>
                </c:pt>
                <c:pt idx="5">
                  <c:v>212.80531199999999</c:v>
                </c:pt>
                <c:pt idx="6">
                  <c:v>208.53241600000001</c:v>
                </c:pt>
                <c:pt idx="7">
                  <c:v>204.256192</c:v>
                </c:pt>
                <c:pt idx="8">
                  <c:v>199.96486400000001</c:v>
                </c:pt>
                <c:pt idx="9">
                  <c:v>195.66540799999999</c:v>
                </c:pt>
                <c:pt idx="10">
                  <c:v>191.34835200000001</c:v>
                </c:pt>
                <c:pt idx="11">
                  <c:v>186.99769599999999</c:v>
                </c:pt>
                <c:pt idx="12">
                  <c:v>182.59302399999999</c:v>
                </c:pt>
                <c:pt idx="13">
                  <c:v>178.161216</c:v>
                </c:pt>
                <c:pt idx="14">
                  <c:v>173.72787200000002</c:v>
                </c:pt>
                <c:pt idx="15">
                  <c:v>169.322304</c:v>
                </c:pt>
                <c:pt idx="16">
                  <c:v>164.88128</c:v>
                </c:pt>
                <c:pt idx="17">
                  <c:v>160.30079999999998</c:v>
                </c:pt>
                <c:pt idx="18">
                  <c:v>155.382848</c:v>
                </c:pt>
                <c:pt idx="19">
                  <c:v>150.09286399999999</c:v>
                </c:pt>
                <c:pt idx="20">
                  <c:v>144.01855999999998</c:v>
                </c:pt>
                <c:pt idx="21">
                  <c:v>137.542272</c:v>
                </c:pt>
                <c:pt idx="22">
                  <c:v>130.76627199999999</c:v>
                </c:pt>
                <c:pt idx="23">
                  <c:v>123.71590399999999</c:v>
                </c:pt>
                <c:pt idx="24">
                  <c:v>116.30713599999999</c:v>
                </c:pt>
                <c:pt idx="25">
                  <c:v>108.372096</c:v>
                </c:pt>
                <c:pt idx="26">
                  <c:v>99.761727999999991</c:v>
                </c:pt>
                <c:pt idx="27">
                  <c:v>88.975424000000004</c:v>
                </c:pt>
                <c:pt idx="28">
                  <c:v>76.549567999999994</c:v>
                </c:pt>
                <c:pt idx="29">
                  <c:v>63.371199999999988</c:v>
                </c:pt>
                <c:pt idx="30">
                  <c:v>49.820735999999997</c:v>
                </c:pt>
                <c:pt idx="31">
                  <c:v>37.776127999999993</c:v>
                </c:pt>
                <c:pt idx="32">
                  <c:v>28.215679999999999</c:v>
                </c:pt>
                <c:pt idx="33">
                  <c:v>20.99136</c:v>
                </c:pt>
                <c:pt idx="34">
                  <c:v>15.981567999999998</c:v>
                </c:pt>
                <c:pt idx="35">
                  <c:v>12.739456000000001</c:v>
                </c:pt>
                <c:pt idx="36">
                  <c:v>10.823808000000001</c:v>
                </c:pt>
                <c:pt idx="37">
                  <c:v>9.9440640000000009</c:v>
                </c:pt>
              </c:numCache>
            </c:numRef>
          </c:yVal>
          <c:smooth val="1"/>
        </c:ser>
        <c:ser>
          <c:idx val="1"/>
          <c:order val="1"/>
          <c:tx>
            <c:v>Model Base Pitch</c:v>
          </c:tx>
          <c:marker>
            <c:symbol val="none"/>
          </c:marker>
          <c:xVal>
            <c:numRef>
              <c:f>MKH_Scaled45.5m_16tsr_Re168k_Fr!$A$196:$A$232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MKH_Scaled45.5m_16tsr_Re168k_Fr!$G$196:$G$232</c:f>
              <c:numCache>
                <c:formatCode>General</c:formatCode>
                <c:ptCount val="37"/>
                <c:pt idx="0">
                  <c:v>173.703</c:v>
                </c:pt>
                <c:pt idx="1">
                  <c:v>173.36500000000001</c:v>
                </c:pt>
                <c:pt idx="2">
                  <c:v>172.37700000000001</c:v>
                </c:pt>
                <c:pt idx="3">
                  <c:v>171.89099999999999</c:v>
                </c:pt>
                <c:pt idx="4">
                  <c:v>171.315</c:v>
                </c:pt>
                <c:pt idx="5">
                  <c:v>170.631</c:v>
                </c:pt>
                <c:pt idx="6">
                  <c:v>169.857</c:v>
                </c:pt>
                <c:pt idx="7">
                  <c:v>169.089</c:v>
                </c:pt>
                <c:pt idx="8">
                  <c:v>168.24600000000001</c:v>
                </c:pt>
                <c:pt idx="9">
                  <c:v>167.404</c:v>
                </c:pt>
                <c:pt idx="10">
                  <c:v>166.55600000000001</c:v>
                </c:pt>
                <c:pt idx="11">
                  <c:v>165.64599999999999</c:v>
                </c:pt>
                <c:pt idx="12">
                  <c:v>164.64500000000001</c:v>
                </c:pt>
                <c:pt idx="13">
                  <c:v>163.458</c:v>
                </c:pt>
                <c:pt idx="14">
                  <c:v>161.99700000000001</c:v>
                </c:pt>
                <c:pt idx="15">
                  <c:v>160.15899999999999</c:v>
                </c:pt>
                <c:pt idx="16">
                  <c:v>158.012</c:v>
                </c:pt>
                <c:pt idx="17">
                  <c:v>155.506</c:v>
                </c:pt>
                <c:pt idx="18">
                  <c:v>152.61500000000001</c:v>
                </c:pt>
                <c:pt idx="19">
                  <c:v>149.38200000000001</c:v>
                </c:pt>
                <c:pt idx="20">
                  <c:v>145.56</c:v>
                </c:pt>
                <c:pt idx="21">
                  <c:v>141.32</c:v>
                </c:pt>
                <c:pt idx="22">
                  <c:v>136.54900000000001</c:v>
                </c:pt>
                <c:pt idx="23">
                  <c:v>131.459</c:v>
                </c:pt>
                <c:pt idx="24">
                  <c:v>125.76900000000001</c:v>
                </c:pt>
                <c:pt idx="25">
                  <c:v>118.349</c:v>
                </c:pt>
                <c:pt idx="26">
                  <c:v>105.514</c:v>
                </c:pt>
                <c:pt idx="27">
                  <c:v>90.781000000000006</c:v>
                </c:pt>
                <c:pt idx="28">
                  <c:v>75.852999999999994</c:v>
                </c:pt>
                <c:pt idx="29">
                  <c:v>61.546999999999997</c:v>
                </c:pt>
                <c:pt idx="30">
                  <c:v>49.472000000000001</c:v>
                </c:pt>
                <c:pt idx="31">
                  <c:v>39.904000000000003</c:v>
                </c:pt>
                <c:pt idx="32">
                  <c:v>32.670999999999999</c:v>
                </c:pt>
                <c:pt idx="33">
                  <c:v>27.286999999999999</c:v>
                </c:pt>
                <c:pt idx="34">
                  <c:v>23.209</c:v>
                </c:pt>
                <c:pt idx="35">
                  <c:v>20.265000000000001</c:v>
                </c:pt>
                <c:pt idx="36">
                  <c:v>18.274000000000001</c:v>
                </c:pt>
              </c:numCache>
            </c:numRef>
          </c:yVal>
          <c:smooth val="1"/>
        </c:ser>
        <c:ser>
          <c:idx val="2"/>
          <c:order val="2"/>
          <c:tx>
            <c:v>Model -2deg Pitch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MKH_Scaled45.5m_16tsr_Re168k_Fr!$A$196:$A$232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MKH_Scaled45.5m_16tsr_Re168k_Fr!$C$196:$C$232</c:f>
              <c:numCache>
                <c:formatCode>General</c:formatCode>
                <c:ptCount val="37"/>
                <c:pt idx="0">
                  <c:v>239.41300000000001</c:v>
                </c:pt>
                <c:pt idx="1">
                  <c:v>236.148</c:v>
                </c:pt>
                <c:pt idx="2">
                  <c:v>232.79499999999999</c:v>
                </c:pt>
                <c:pt idx="3">
                  <c:v>229.511</c:v>
                </c:pt>
                <c:pt idx="4">
                  <c:v>226.18199999999999</c:v>
                </c:pt>
                <c:pt idx="5">
                  <c:v>222.86199999999999</c:v>
                </c:pt>
                <c:pt idx="6">
                  <c:v>219.55</c:v>
                </c:pt>
                <c:pt idx="7">
                  <c:v>216.24</c:v>
                </c:pt>
                <c:pt idx="8">
                  <c:v>212.84</c:v>
                </c:pt>
                <c:pt idx="9">
                  <c:v>209.39400000000001</c:v>
                </c:pt>
                <c:pt idx="10">
                  <c:v>205.88200000000001</c:v>
                </c:pt>
                <c:pt idx="11">
                  <c:v>202.25700000000001</c:v>
                </c:pt>
                <c:pt idx="12">
                  <c:v>198.483</c:v>
                </c:pt>
                <c:pt idx="13">
                  <c:v>194.56100000000001</c:v>
                </c:pt>
                <c:pt idx="14">
                  <c:v>190.50200000000001</c:v>
                </c:pt>
                <c:pt idx="15">
                  <c:v>186.31100000000001</c:v>
                </c:pt>
                <c:pt idx="16">
                  <c:v>181.99100000000001</c:v>
                </c:pt>
                <c:pt idx="17">
                  <c:v>177.54400000000001</c:v>
                </c:pt>
                <c:pt idx="18">
                  <c:v>172.929</c:v>
                </c:pt>
                <c:pt idx="19">
                  <c:v>168.149</c:v>
                </c:pt>
                <c:pt idx="20">
                  <c:v>163.16200000000001</c:v>
                </c:pt>
                <c:pt idx="21">
                  <c:v>158.05799999999999</c:v>
                </c:pt>
                <c:pt idx="22">
                  <c:v>152.42400000000001</c:v>
                </c:pt>
                <c:pt idx="23">
                  <c:v>145.96899999999999</c:v>
                </c:pt>
                <c:pt idx="24">
                  <c:v>137.96700000000001</c:v>
                </c:pt>
                <c:pt idx="25">
                  <c:v>124.61</c:v>
                </c:pt>
                <c:pt idx="26">
                  <c:v>106.703</c:v>
                </c:pt>
                <c:pt idx="27">
                  <c:v>89.242999999999995</c:v>
                </c:pt>
                <c:pt idx="28">
                  <c:v>73.084000000000003</c:v>
                </c:pt>
                <c:pt idx="29">
                  <c:v>59.500999999999998</c:v>
                </c:pt>
                <c:pt idx="30">
                  <c:v>48.402999999999999</c:v>
                </c:pt>
                <c:pt idx="31">
                  <c:v>39.668999999999997</c:v>
                </c:pt>
                <c:pt idx="32">
                  <c:v>32.965000000000003</c:v>
                </c:pt>
                <c:pt idx="33">
                  <c:v>27.658999999999999</c:v>
                </c:pt>
                <c:pt idx="34">
                  <c:v>23.62</c:v>
                </c:pt>
                <c:pt idx="35">
                  <c:v>20.62</c:v>
                </c:pt>
                <c:pt idx="36">
                  <c:v>18.541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9472"/>
        <c:axId val="81909952"/>
      </c:scatterChart>
      <c:scatterChart>
        <c:scatterStyle val="smoothMarker"/>
        <c:varyColors val="0"/>
        <c:ser>
          <c:idx val="6"/>
          <c:order val="3"/>
          <c:tx>
            <c:v>Model Torque -2deg Pitch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MKH_Scaled45.5m_16tsr_Re168k_Fr!$A$108:$A$144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MKH_Scaled45.5m_16tsr_Re168k_Fr!$C$108:$C$144</c:f>
              <c:numCache>
                <c:formatCode>General</c:formatCode>
                <c:ptCount val="37"/>
                <c:pt idx="0">
                  <c:v>-2.9470000000000001</c:v>
                </c:pt>
                <c:pt idx="1">
                  <c:v>-2.4</c:v>
                </c:pt>
                <c:pt idx="2">
                  <c:v>-1.855</c:v>
                </c:pt>
                <c:pt idx="3">
                  <c:v>-1.31</c:v>
                </c:pt>
                <c:pt idx="4">
                  <c:v>-0.76700000000000002</c:v>
                </c:pt>
                <c:pt idx="5">
                  <c:v>-0.223</c:v>
                </c:pt>
                <c:pt idx="6">
                  <c:v>0.32200000000000001</c:v>
                </c:pt>
                <c:pt idx="7">
                  <c:v>0.871</c:v>
                </c:pt>
                <c:pt idx="8">
                  <c:v>1.4279999999999999</c:v>
                </c:pt>
                <c:pt idx="9">
                  <c:v>1.994</c:v>
                </c:pt>
                <c:pt idx="10">
                  <c:v>2.5670000000000002</c:v>
                </c:pt>
                <c:pt idx="11">
                  <c:v>3.1520000000000001</c:v>
                </c:pt>
                <c:pt idx="12">
                  <c:v>3.75</c:v>
                </c:pt>
                <c:pt idx="13">
                  <c:v>4.3609999999999998</c:v>
                </c:pt>
                <c:pt idx="14">
                  <c:v>4.99</c:v>
                </c:pt>
                <c:pt idx="15">
                  <c:v>5.633</c:v>
                </c:pt>
                <c:pt idx="16">
                  <c:v>6.2949999999999999</c:v>
                </c:pt>
                <c:pt idx="17">
                  <c:v>6.9770000000000003</c:v>
                </c:pt>
                <c:pt idx="18">
                  <c:v>7.68</c:v>
                </c:pt>
                <c:pt idx="19">
                  <c:v>8.4109999999999996</c:v>
                </c:pt>
                <c:pt idx="20">
                  <c:v>9.1769999999999996</c:v>
                </c:pt>
                <c:pt idx="21">
                  <c:v>9.9730000000000008</c:v>
                </c:pt>
                <c:pt idx="22">
                  <c:v>10.722</c:v>
                </c:pt>
                <c:pt idx="23">
                  <c:v>11.391999999999999</c:v>
                </c:pt>
                <c:pt idx="24">
                  <c:v>11.887</c:v>
                </c:pt>
                <c:pt idx="25">
                  <c:v>11.013</c:v>
                </c:pt>
                <c:pt idx="26">
                  <c:v>9.1150000000000002</c:v>
                </c:pt>
                <c:pt idx="27">
                  <c:v>6.8289999999999997</c:v>
                </c:pt>
                <c:pt idx="28">
                  <c:v>5.117</c:v>
                </c:pt>
                <c:pt idx="29">
                  <c:v>4.226</c:v>
                </c:pt>
                <c:pt idx="30">
                  <c:v>3.3879999999999999</c:v>
                </c:pt>
                <c:pt idx="31">
                  <c:v>2.6560000000000001</c:v>
                </c:pt>
                <c:pt idx="32">
                  <c:v>2.06</c:v>
                </c:pt>
                <c:pt idx="33">
                  <c:v>1.5660000000000001</c:v>
                </c:pt>
                <c:pt idx="34">
                  <c:v>1.1659999999999999</c:v>
                </c:pt>
                <c:pt idx="35">
                  <c:v>0.85899999999999999</c:v>
                </c:pt>
                <c:pt idx="36">
                  <c:v>0.64</c:v>
                </c:pt>
              </c:numCache>
            </c:numRef>
          </c:yVal>
          <c:smooth val="1"/>
        </c:ser>
        <c:ser>
          <c:idx val="7"/>
          <c:order val="4"/>
          <c:tx>
            <c:v>Froude Full-Scale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MKH_Scaled45.5m_16tsr_Re168k_Fr!$A$108:$A$144</c:f>
              <c:numCache>
                <c:formatCode>General</c:formatCode>
                <c:ptCount val="37"/>
                <c:pt idx="0">
                  <c:v>16.000026664977696</c:v>
                </c:pt>
                <c:pt idx="1">
                  <c:v>15.578973331688811</c:v>
                </c:pt>
                <c:pt idx="2">
                  <c:v>15.157919998399926</c:v>
                </c:pt>
                <c:pt idx="3">
                  <c:v>14.736866665111036</c:v>
                </c:pt>
                <c:pt idx="4">
                  <c:v>14.315813331822152</c:v>
                </c:pt>
                <c:pt idx="5">
                  <c:v>13.894759998533264</c:v>
                </c:pt>
                <c:pt idx="6">
                  <c:v>13.473706665244377</c:v>
                </c:pt>
                <c:pt idx="7">
                  <c:v>13.052653331955488</c:v>
                </c:pt>
                <c:pt idx="8">
                  <c:v>12.631599998666601</c:v>
                </c:pt>
                <c:pt idx="9">
                  <c:v>12.210546665377716</c:v>
                </c:pt>
                <c:pt idx="10">
                  <c:v>11.78949333208883</c:v>
                </c:pt>
                <c:pt idx="11">
                  <c:v>11.368439998799941</c:v>
                </c:pt>
                <c:pt idx="12">
                  <c:v>10.947386665511058</c:v>
                </c:pt>
                <c:pt idx="13">
                  <c:v>10.526333332222169</c:v>
                </c:pt>
                <c:pt idx="14">
                  <c:v>10.105279998933282</c:v>
                </c:pt>
                <c:pt idx="15">
                  <c:v>9.6842266656443936</c:v>
                </c:pt>
                <c:pt idx="16">
                  <c:v>9.2631733323555103</c:v>
                </c:pt>
                <c:pt idx="17">
                  <c:v>8.8421199990666235</c:v>
                </c:pt>
                <c:pt idx="18">
                  <c:v>8.4210666657777349</c:v>
                </c:pt>
                <c:pt idx="19">
                  <c:v>8.0000133324888481</c:v>
                </c:pt>
                <c:pt idx="20">
                  <c:v>7.578959999199963</c:v>
                </c:pt>
                <c:pt idx="21">
                  <c:v>7.1579066659110762</c:v>
                </c:pt>
                <c:pt idx="22">
                  <c:v>6.7368533326221884</c:v>
                </c:pt>
                <c:pt idx="23">
                  <c:v>6.3157999993333007</c:v>
                </c:pt>
                <c:pt idx="24">
                  <c:v>5.8947466660444148</c:v>
                </c:pt>
                <c:pt idx="25">
                  <c:v>5.4736933327555288</c:v>
                </c:pt>
                <c:pt idx="26">
                  <c:v>5.0526399994666411</c:v>
                </c:pt>
                <c:pt idx="27">
                  <c:v>4.6315866661777552</c:v>
                </c:pt>
                <c:pt idx="28">
                  <c:v>4.2105333328888674</c:v>
                </c:pt>
                <c:pt idx="29">
                  <c:v>3.7894799995999815</c:v>
                </c:pt>
                <c:pt idx="30">
                  <c:v>3.3684266663110942</c:v>
                </c:pt>
                <c:pt idx="31">
                  <c:v>2.9473733330222074</c:v>
                </c:pt>
                <c:pt idx="32">
                  <c:v>2.5263199997333206</c:v>
                </c:pt>
                <c:pt idx="33">
                  <c:v>2.1052666664444337</c:v>
                </c:pt>
                <c:pt idx="34">
                  <c:v>1.6842133331555471</c:v>
                </c:pt>
                <c:pt idx="35">
                  <c:v>1.2631599998666603</c:v>
                </c:pt>
                <c:pt idx="36">
                  <c:v>0.84210666657777355</c:v>
                </c:pt>
              </c:numCache>
            </c:numRef>
          </c:xVal>
          <c:yVal>
            <c:numRef>
              <c:f>MKH_Scaled45.5m_16tsr_Re168k_Fr!$P$108:$P$145</c:f>
              <c:numCache>
                <c:formatCode>General</c:formatCode>
                <c:ptCount val="38"/>
                <c:pt idx="0">
                  <c:v>-0.85431296000000001</c:v>
                </c:pt>
                <c:pt idx="1">
                  <c:v>-0.38072576000000002</c:v>
                </c:pt>
                <c:pt idx="2">
                  <c:v>9.472512000000001E-2</c:v>
                </c:pt>
                <c:pt idx="3">
                  <c:v>0.57105664</c:v>
                </c:pt>
                <c:pt idx="4">
                  <c:v>1.0502400000000001</c:v>
                </c:pt>
                <c:pt idx="5">
                  <c:v>1.52691712</c:v>
                </c:pt>
                <c:pt idx="6">
                  <c:v>2.0021427199999997</c:v>
                </c:pt>
                <c:pt idx="7">
                  <c:v>2.4819225600000001</c:v>
                </c:pt>
                <c:pt idx="8">
                  <c:v>2.9642137599999998</c:v>
                </c:pt>
                <c:pt idx="9">
                  <c:v>3.4525849599999998</c:v>
                </c:pt>
                <c:pt idx="10">
                  <c:v>3.9503206400000002</c:v>
                </c:pt>
                <c:pt idx="11">
                  <c:v>4.4619494400000006</c:v>
                </c:pt>
                <c:pt idx="12">
                  <c:v>4.9883161600000001</c:v>
                </c:pt>
                <c:pt idx="13">
                  <c:v>5.5345459200000002</c:v>
                </c:pt>
                <c:pt idx="14">
                  <c:v>6.0990207999999999</c:v>
                </c:pt>
                <c:pt idx="15">
                  <c:v>6.6897535999999995</c:v>
                </c:pt>
                <c:pt idx="16">
                  <c:v>7.3091071999999997</c:v>
                </c:pt>
                <c:pt idx="17">
                  <c:v>7.9419878399999995</c:v>
                </c:pt>
                <c:pt idx="18">
                  <c:v>8.5736345600000003</c:v>
                </c:pt>
                <c:pt idx="19">
                  <c:v>9.1975705599999991</c:v>
                </c:pt>
                <c:pt idx="20">
                  <c:v>9.7555584</c:v>
                </c:pt>
                <c:pt idx="21">
                  <c:v>10.281991679999999</c:v>
                </c:pt>
                <c:pt idx="22">
                  <c:v>10.783733759999999</c:v>
                </c:pt>
                <c:pt idx="23">
                  <c:v>11.265495039999999</c:v>
                </c:pt>
                <c:pt idx="24">
                  <c:v>11.71713536</c:v>
                </c:pt>
                <c:pt idx="25">
                  <c:v>12.115102720000001</c:v>
                </c:pt>
                <c:pt idx="26">
                  <c:v>12.437145600000001</c:v>
                </c:pt>
                <c:pt idx="27">
                  <c:v>12.43922944</c:v>
                </c:pt>
                <c:pt idx="28">
                  <c:v>11.9369344</c:v>
                </c:pt>
                <c:pt idx="29">
                  <c:v>10.918945279999999</c:v>
                </c:pt>
                <c:pt idx="30">
                  <c:v>9.3016627199999995</c:v>
                </c:pt>
                <c:pt idx="31">
                  <c:v>7.4545536000000006</c:v>
                </c:pt>
                <c:pt idx="32">
                  <c:v>5.6289356799999997</c:v>
                </c:pt>
                <c:pt idx="33">
                  <c:v>3.9889408</c:v>
                </c:pt>
                <c:pt idx="34">
                  <c:v>2.6583987200000001</c:v>
                </c:pt>
                <c:pt idx="35">
                  <c:v>1.6480076800000001</c:v>
                </c:pt>
                <c:pt idx="36">
                  <c:v>0.93304064000000009</c:v>
                </c:pt>
                <c:pt idx="37">
                  <c:v>0.50160384000000002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89696"/>
        <c:axId val="81911104"/>
      </c:scatterChart>
      <c:valAx>
        <c:axId val="50609472"/>
        <c:scaling>
          <c:orientation val="minMax"/>
          <c:max val="16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909952"/>
        <c:crosses val="autoZero"/>
        <c:crossBetween val="midCat"/>
        <c:majorUnit val="1"/>
      </c:valAx>
      <c:valAx>
        <c:axId val="81909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Thrust (N)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50609472"/>
        <c:crosses val="autoZero"/>
        <c:crossBetween val="midCat"/>
      </c:valAx>
      <c:valAx>
        <c:axId val="81911104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14589696"/>
        <c:crosses val="max"/>
        <c:crossBetween val="midCat"/>
      </c:valAx>
      <c:valAx>
        <c:axId val="11458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9111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28975" y="44196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Henry </a:t>
            </a:r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Swales</a:t>
            </a:r>
            <a:endParaRPr lang="nb-NO" sz="14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1/25</a:t>
            </a:r>
            <a:r>
              <a:rPr lang="en-US" sz="2000" baseline="300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 Scale Rotor 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Off-Design</a:t>
            </a: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March 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28, 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2013</a:t>
            </a:r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24078"/>
              </p:ext>
            </p:extLst>
          </p:nvPr>
        </p:nvGraphicFramePr>
        <p:xfrm>
          <a:off x="61722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293206"/>
              </p:ext>
            </p:extLst>
          </p:nvPr>
        </p:nvGraphicFramePr>
        <p:xfrm>
          <a:off x="3810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69479"/>
              </p:ext>
            </p:extLst>
          </p:nvPr>
        </p:nvGraphicFramePr>
        <p:xfrm>
          <a:off x="3276600" y="10668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Off-Design Comparisons (1.9m/s)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89916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TSR=6 is minimum computed with test data.</a:t>
            </a:r>
          </a:p>
          <a:p>
            <a:pPr marL="742950" lvl="2" indent="-342900"/>
            <a:r>
              <a:rPr lang="en-US" sz="2300" dirty="0" smtClean="0"/>
              <a:t>Lower values use Viterna flat-plate </a:t>
            </a:r>
            <a:r>
              <a:rPr lang="en-US" sz="2300" dirty="0" smtClean="0"/>
              <a:t>approximation for post-stall performance.</a:t>
            </a:r>
            <a:endParaRPr lang="en-US" sz="2300" dirty="0" smtClean="0"/>
          </a:p>
          <a:p>
            <a:pPr marL="342900" lvl="1" indent="-342900"/>
            <a:endParaRPr lang="en-US" sz="2900" dirty="0" smtClean="0"/>
          </a:p>
          <a:p>
            <a:pPr marL="342900" lvl="1" indent="-342900"/>
            <a:r>
              <a:rPr lang="en-US" sz="2900" dirty="0" smtClean="0"/>
              <a:t>Thrust diverges from scaled values at TSR above design point.</a:t>
            </a:r>
          </a:p>
          <a:p>
            <a:pPr lvl="1"/>
            <a:r>
              <a:rPr lang="en-US" sz="2300" dirty="0" smtClean="0"/>
              <a:t>Only test cases that experience TSR above 8.0 are hydraulic failures.</a:t>
            </a:r>
          </a:p>
          <a:p>
            <a:endParaRPr lang="en-US" sz="2500" dirty="0" smtClean="0"/>
          </a:p>
          <a:p>
            <a:r>
              <a:rPr lang="en-US" sz="2500" dirty="0" smtClean="0"/>
              <a:t>Differences in off-design performance result from hydrofoil, Re#, and </a:t>
            </a:r>
            <a:r>
              <a:rPr lang="en-US" sz="2500" dirty="0" err="1" smtClean="0"/>
              <a:t>AoA</a:t>
            </a:r>
            <a:r>
              <a:rPr lang="en-US" sz="2500" dirty="0" smtClean="0"/>
              <a:t> differences.</a:t>
            </a:r>
          </a:p>
          <a:p>
            <a:pPr lvl="1"/>
            <a:r>
              <a:rPr lang="en-US" sz="2100" dirty="0" smtClean="0"/>
              <a:t>See next slide and previous hydrofoil polar data plots.</a:t>
            </a:r>
          </a:p>
          <a:p>
            <a:endParaRPr lang="en-US" sz="2500" dirty="0" smtClean="0"/>
          </a:p>
          <a:p>
            <a:r>
              <a:rPr lang="en-US" sz="2500" b="1" dirty="0"/>
              <a:t>A</a:t>
            </a:r>
            <a:r>
              <a:rPr lang="en-US" sz="2500" b="1" dirty="0" smtClean="0"/>
              <a:t>djust </a:t>
            </a:r>
            <a:r>
              <a:rPr lang="en-US" sz="2500" b="1" dirty="0" smtClean="0"/>
              <a:t>blade pitch </a:t>
            </a:r>
            <a:r>
              <a:rPr lang="en-US" sz="2500" b="1" dirty="0" smtClean="0"/>
              <a:t>and/or </a:t>
            </a:r>
            <a:r>
              <a:rPr lang="en-US" sz="2500" b="1" dirty="0" smtClean="0"/>
              <a:t>TSR to improve thrust accuracy for off-design cases based on results of captured test.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053911"/>
              </p:ext>
            </p:extLst>
          </p:nvPr>
        </p:nvGraphicFramePr>
        <p:xfrm>
          <a:off x="7086600" y="3886200"/>
          <a:ext cx="18288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433938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Thrust </a:t>
            </a:r>
            <a:r>
              <a:rPr lang="en-US" sz="3200" dirty="0" smtClean="0"/>
              <a:t>Calibration by </a:t>
            </a:r>
            <a:r>
              <a:rPr lang="en-US" sz="3200" dirty="0" smtClean="0"/>
              <a:t>Pitch Adjustment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7630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Zero-torque thrust matches very well at -2deg model blade pitch.</a:t>
            </a:r>
          </a:p>
          <a:p>
            <a:r>
              <a:rPr lang="en-US" dirty="0" smtClean="0"/>
              <a:t>Zero-torque model TSR is slightly less at -2deg blade pitch.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49492"/>
              </p:ext>
            </p:extLst>
          </p:nvPr>
        </p:nvGraphicFramePr>
        <p:xfrm>
          <a:off x="381000" y="1295400"/>
          <a:ext cx="8382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5562600" y="1447800"/>
            <a:ext cx="0" cy="297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200" y="1447800"/>
            <a:ext cx="0" cy="297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62600" y="2209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1233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48164</TotalTime>
  <Words>174</Words>
  <Application>Microsoft Office PowerPoint</Application>
  <PresentationFormat>On-screen Show (4:3)</PresentationFormat>
  <Paragraphs>34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Off-Design Comparisons (1.9m/s)</vt:lpstr>
      <vt:lpstr>Thrust Calibration by Pitch Adjustment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484</cp:revision>
  <cp:lastPrinted>2011-09-28T18:17:29Z</cp:lastPrinted>
  <dcterms:created xsi:type="dcterms:W3CDTF">2011-09-16T18:11:43Z</dcterms:created>
  <dcterms:modified xsi:type="dcterms:W3CDTF">2013-03-28T16:06:56Z</dcterms:modified>
</cp:coreProperties>
</file>